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F3EBD-52BC-404C-AD8E-E9C25AF4A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682B0-AD3E-4D83-8540-87984DE09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A75BA-DB7E-4A5E-A5CB-800E8C5E2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2C579-3584-4BF2-B86F-33BC7A16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6095-6CB1-4537-8732-67B41D65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6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5279-5D35-4462-B376-A751A506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4A1B6-A5B9-445F-A869-E13A156F2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63612-63EE-4A09-9F0E-E5227CFF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68381-7E33-49CA-9F7E-FC842101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FDEAF-3BB3-4A30-9E7F-1DF11FEF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2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9BEFEC-57D1-47F1-93DB-BEC41B284A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5F387-C2D7-46C6-BDDF-E67BC378A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F9A6A-7B9D-45D2-907A-455DBAA76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A2C0B-AEB4-4DE3-9AC1-4C3ABED5F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91BF7-3C59-46BE-84DA-D9ABBFC7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0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E9F9-97B9-4B1A-B440-9A0C521B6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CC8F6-2268-4A23-A4C8-455CA3109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507B6-7E17-4CDF-B011-81DF32DE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D1B17-B866-4E37-9B27-28961834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01382-C76E-49B7-AF0F-1A2EB68D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1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6F61-375F-4AD3-BA43-4F479415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354B4-C2D7-4C1A-B0BA-A0D6F5971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D8AE2-3BCB-4BA5-BA55-0BCFD126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C5B6D-7558-4B54-B703-B33FF311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F6044-36D3-44FB-B1AB-857A19A6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2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7DFB9-67DE-41E1-B8EF-80314106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7FAF2-6B75-491E-B2F1-05BDAD911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EF3D6-4938-47A3-AC9B-8F7EFF686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44339-B9F0-4BD6-8D8C-09F8AAB9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1EA1-E45B-45AD-8BC4-592B548C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87576-142D-4BD6-BF3C-34ABC3B6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1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0B97-2189-4ACB-BF33-5005B652C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BB131-E0A0-4E84-A507-85570CE8B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5C3E0-7ABE-44EC-87D0-DF106D510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57DD68-E8F5-4895-B05F-A924D6322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73EDA9-7785-4F69-A27C-CFF244B60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E1217-B3B6-4D5B-AFAD-669BAF2A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EE1CF5-4A3A-4C21-BE5E-DCFEEE12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A3135-19BF-4EA3-8971-105CF61D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1F105-32FA-4B30-9200-1AF6A121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234C51-C446-4DA7-B61F-F70E31FF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FAE65-F715-4BF7-805E-9BF0E9C9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75A9D-4046-41DC-9F8D-C69BA6A8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F2FA78-BE70-4D88-92FE-0CD6CFF1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53922-A5C4-4E69-B832-9B7328A4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2F388-D687-4438-9070-F2AA7514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4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9B172-5F8C-4D73-A4EB-B5A13DE5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66444-456A-4603-AEA5-0E576E65F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FA6E6-7FCA-4DAA-A65C-4CDFDB86A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D1B2D-8A63-48F9-AA78-1A14414A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0396F-BE15-4D59-A9EE-33F0455A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BF32A-B762-470F-90BD-1DF80653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4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29C4-EFCD-4382-A9D2-FDB86A5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A2ED0-35E2-4BEC-B074-C04763AB8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8579B-B04F-4C8C-BBBA-DFD4A0BA5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08174-4E66-4FB1-B8E5-EA80253D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8C704-5233-45F7-92D8-CE39DCAD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EA242-9816-4B84-A9A0-1887C1E1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3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ECB4A4-0F94-4150-9C06-6C8F3554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5CC2B-A0A6-4E7A-A170-89B589703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FA1F-CE60-49CD-A80D-1A5A01035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FD70-3004-4A2C-AEF0-33FFA555135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F928A-161C-4B5F-A13E-E4DC29411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F6B31-2DAC-4A39-A73D-A5F2D9BCC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B596-2CF3-408E-8CEA-101D76116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8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80C006FE-4304-41BA-9AC8-09C419EA25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52238" y="6218238"/>
            <a:ext cx="487362" cy="4873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BF0A40-1633-4E5D-AAC0-867E8942C207}"/>
              </a:ext>
            </a:extLst>
          </p:cNvPr>
          <p:cNvSpPr txBox="1"/>
          <p:nvPr/>
        </p:nvSpPr>
        <p:spPr>
          <a:xfrm>
            <a:off x="3535051" y="2690336"/>
            <a:ext cx="387441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is a year 9 Blues composition.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Students were asked to compose all the different parts and then perform to the other students in their class.</a:t>
            </a:r>
          </a:p>
        </p:txBody>
      </p:sp>
    </p:spTree>
    <p:extLst>
      <p:ext uri="{BB962C8B-B14F-4D97-AF65-F5344CB8AC3E}">
        <p14:creationId xmlns:p14="http://schemas.microsoft.com/office/powerpoint/2010/main" val="155677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31"/>
    </mc:Choice>
    <mc:Fallback xmlns="">
      <p:transition spd="slow" advTm="27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K. Jordan</dc:creator>
  <cp:lastModifiedBy>Ann Robertson</cp:lastModifiedBy>
  <cp:revision>2</cp:revision>
  <dcterms:created xsi:type="dcterms:W3CDTF">2020-10-06T08:47:41Z</dcterms:created>
  <dcterms:modified xsi:type="dcterms:W3CDTF">2020-10-06T09:18:40Z</dcterms:modified>
</cp:coreProperties>
</file>